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87" autoAdjust="0"/>
    <p:restoredTop sz="96197"/>
  </p:normalViewPr>
  <p:slideViewPr>
    <p:cSldViewPr showGuides="1">
      <p:cViewPr varScale="1">
        <p:scale>
          <a:sx n="110" d="100"/>
          <a:sy n="110" d="100"/>
        </p:scale>
        <p:origin x="470" y="77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08/02/2022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08-Feb-22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ESC_PPT_Light_220817-16-9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Roxane SERVELA</cp:lastModifiedBy>
  <cp:revision>14</cp:revision>
  <dcterms:created xsi:type="dcterms:W3CDTF">2021-07-16T09:19:14Z</dcterms:created>
  <dcterms:modified xsi:type="dcterms:W3CDTF">2022-02-08T14:15:24Z</dcterms:modified>
</cp:coreProperties>
</file>